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003D1-751C-483D-82FA-568323C927C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BFEC-4F52-4659-B069-7C270BD868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Documents and Settings\bkarn\My Documents\4 Nanotechnology\SNO\logos\SN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886075" cy="208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61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 template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SNO template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Madhuri</dc:creator>
  <cp:lastModifiedBy>Madhuri</cp:lastModifiedBy>
  <cp:revision>1</cp:revision>
  <dcterms:created xsi:type="dcterms:W3CDTF">2013-09-25T13:48:19Z</dcterms:created>
  <dcterms:modified xsi:type="dcterms:W3CDTF">2013-09-25T13:48:42Z</dcterms:modified>
</cp:coreProperties>
</file>